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D12F-CD92-4E69-8CB1-552F9A45AED8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83E9-7EEC-4962-90D3-BC6B3A357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D12F-CD92-4E69-8CB1-552F9A45AED8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83E9-7EEC-4962-90D3-BC6B3A357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D12F-CD92-4E69-8CB1-552F9A45AED8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83E9-7EEC-4962-90D3-BC6B3A357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D12F-CD92-4E69-8CB1-552F9A45AED8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83E9-7EEC-4962-90D3-BC6B3A357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D12F-CD92-4E69-8CB1-552F9A45AED8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83E9-7EEC-4962-90D3-BC6B3A357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D12F-CD92-4E69-8CB1-552F9A45AED8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83E9-7EEC-4962-90D3-BC6B3A357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D12F-CD92-4E69-8CB1-552F9A45AED8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83E9-7EEC-4962-90D3-BC6B3A357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D12F-CD92-4E69-8CB1-552F9A45AED8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83E9-7EEC-4962-90D3-BC6B3A357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D12F-CD92-4E69-8CB1-552F9A45AED8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83E9-7EEC-4962-90D3-BC6B3A357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D12F-CD92-4E69-8CB1-552F9A45AED8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83E9-7EEC-4962-90D3-BC6B3A357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5D12F-CD92-4E69-8CB1-552F9A45AED8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983E9-7EEC-4962-90D3-BC6B3A35700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5D12F-CD92-4E69-8CB1-552F9A45AED8}" type="datetimeFigureOut">
              <a:rPr lang="en-US" smtClean="0"/>
              <a:t>7/12/2010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983E9-7EEC-4962-90D3-BC6B3A35700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m_DAP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1726" y="1696951"/>
            <a:ext cx="1371600" cy="1371600"/>
          </a:xfrm>
          <a:prstGeom prst="rect">
            <a:avLst/>
          </a:prstGeom>
        </p:spPr>
      </p:pic>
      <p:pic>
        <p:nvPicPr>
          <p:cNvPr id="5" name="Picture 4" descr="Rem_cher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5726" y="1696951"/>
            <a:ext cx="1371600" cy="1371600"/>
          </a:xfrm>
          <a:prstGeom prst="rect">
            <a:avLst/>
          </a:prstGeom>
        </p:spPr>
      </p:pic>
      <p:pic>
        <p:nvPicPr>
          <p:cNvPr id="6" name="Picture 5" descr="Rem_GF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29726" y="1696951"/>
            <a:ext cx="1371600" cy="1371600"/>
          </a:xfrm>
          <a:prstGeom prst="rect">
            <a:avLst/>
          </a:prstGeom>
        </p:spPr>
      </p:pic>
      <p:pic>
        <p:nvPicPr>
          <p:cNvPr id="7" name="Picture 6" descr="Rem_merge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53726" y="1696951"/>
            <a:ext cx="1371600" cy="1371600"/>
          </a:xfrm>
          <a:prstGeom prst="rect">
            <a:avLst/>
          </a:prstGeom>
        </p:spPr>
      </p:pic>
      <p:pic>
        <p:nvPicPr>
          <p:cNvPr id="8" name="Picture 7" descr="G98R-1 cherry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05726" y="3144751"/>
            <a:ext cx="1371600" cy="1371600"/>
          </a:xfrm>
          <a:prstGeom prst="rect">
            <a:avLst/>
          </a:prstGeom>
        </p:spPr>
      </p:pic>
      <p:pic>
        <p:nvPicPr>
          <p:cNvPr id="9" name="Picture 8" descr="G98R-1 GFP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729726" y="3144751"/>
            <a:ext cx="1371600" cy="1371600"/>
          </a:xfrm>
          <a:prstGeom prst="rect">
            <a:avLst/>
          </a:prstGeom>
        </p:spPr>
      </p:pic>
      <p:pic>
        <p:nvPicPr>
          <p:cNvPr id="10" name="Picture 9" descr="G98R-1 merge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253726" y="3144751"/>
            <a:ext cx="1371600" cy="1371600"/>
          </a:xfrm>
          <a:prstGeom prst="rect">
            <a:avLst/>
          </a:prstGeom>
        </p:spPr>
      </p:pic>
      <p:pic>
        <p:nvPicPr>
          <p:cNvPr id="11" name="Picture 10" descr="G98R-1 DAPI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1681726" y="3144751"/>
            <a:ext cx="1371600" cy="1371600"/>
          </a:xfrm>
          <a:prstGeom prst="rect">
            <a:avLst/>
          </a:prstGeom>
        </p:spPr>
      </p:pic>
      <p:pic>
        <p:nvPicPr>
          <p:cNvPr id="12" name="Picture 11" descr="VG6 cherry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3205726" y="4580883"/>
            <a:ext cx="1371600" cy="1371600"/>
          </a:xfrm>
          <a:prstGeom prst="rect">
            <a:avLst/>
          </a:prstGeom>
        </p:spPr>
      </p:pic>
      <p:pic>
        <p:nvPicPr>
          <p:cNvPr id="13" name="Picture 12" descr="VG6 DAPI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681726" y="4580883"/>
            <a:ext cx="1371600" cy="1371600"/>
          </a:xfrm>
          <a:prstGeom prst="rect">
            <a:avLst/>
          </a:prstGeom>
        </p:spPr>
      </p:pic>
      <p:pic>
        <p:nvPicPr>
          <p:cNvPr id="14" name="Picture 13" descr="VG6 GFP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729726" y="4580883"/>
            <a:ext cx="1371600" cy="1371600"/>
          </a:xfrm>
          <a:prstGeom prst="rect">
            <a:avLst/>
          </a:prstGeom>
        </p:spPr>
      </p:pic>
      <p:pic>
        <p:nvPicPr>
          <p:cNvPr id="15" name="Picture 14" descr="VG6 merge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253726" y="4580883"/>
            <a:ext cx="1371600" cy="13716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947310" y="1315951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DAPI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29526" y="1315951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ER-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mCherry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34526" y="1315951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GFP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58526" y="1315951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Merge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66835" y="230655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Rem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0635" y="3678151"/>
            <a:ext cx="787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G98R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0635" y="4973551"/>
            <a:ext cx="8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V96R-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G98R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biosci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jdudley</dc:creator>
  <cp:lastModifiedBy>jdudley</cp:lastModifiedBy>
  <cp:revision>1</cp:revision>
  <dcterms:created xsi:type="dcterms:W3CDTF">2010-07-12T21:31:00Z</dcterms:created>
  <dcterms:modified xsi:type="dcterms:W3CDTF">2010-07-12T21:32:14Z</dcterms:modified>
</cp:coreProperties>
</file>